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Questrial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estrial-regular.fnt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e9a2c85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g1ee9a2c854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e9a2c854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g1ee9a2c8545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ee9a2c854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1ee9a2c8545_0_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e9a2c854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g1ee9a2c854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f2f3ad4d9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g1f2f3ad4d96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e9a2c854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1ee9a2c8545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e9a2c854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g1ee9a2c8545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e9a2c854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1ee9a2c8545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ee9a2c854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1ee9a2c8545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e9a2c8545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g1ee9a2c8545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ee9a2c854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ee9a2c8545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ee9a2c854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1ee9a2c8545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ee9a2c854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1ee9a2c8545_0_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ee9a2c854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1ee9a2c8545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f2f3ad4d9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1f2f3ad4d96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2f3ad4d9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1f2f3ad4d96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f012efb83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1f012efb83f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f2f3ad4d9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1f2f3ad4d96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f2f3ad4d9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1f2f3ad4d96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ee9a2c854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1ee9a2c8545_0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078642" y="2248584"/>
            <a:ext cx="298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Relatório de atividades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+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Google Analytics e ADS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6296" y="4251235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466650" y="152400"/>
            <a:ext cx="401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Criação de posts e stories para o Instagram e Facebook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2710" y="152400"/>
            <a:ext cx="202683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940" y="983700"/>
            <a:ext cx="1914343" cy="385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2411025" y="316425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Edição e publicação de 4 Nubra Brands, 6 Nubra Checklist e 2 reels sobre a feira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7575" y="1095025"/>
            <a:ext cx="3384907" cy="39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Realização da edição virtual da NUBRA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839197" cy="2781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411025" y="316425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Atualização do banner do site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38950"/>
            <a:ext cx="8839202" cy="2233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Emissão de boletos e a cobrança de inadimplentes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027" y="1052663"/>
            <a:ext cx="4909624" cy="32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Textos SEO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5138" y="1084425"/>
            <a:ext cx="7098581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Disparo de WhatsApp diário e atendimento ao cliente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525" y="1084425"/>
            <a:ext cx="8191503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839200" cy="295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75" y="1614675"/>
            <a:ext cx="3953925" cy="2320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2750" y="1290638"/>
            <a:ext cx="450532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1913" y="1310350"/>
            <a:ext cx="5460785" cy="3088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" name="Google Shape;152;p25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900" y="1342175"/>
            <a:ext cx="6690204" cy="3088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2304950" y="411500"/>
            <a:ext cx="525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o engajamento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10600"/>
            <a:ext cx="4778850" cy="2839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3650" y="1610600"/>
            <a:ext cx="3211055" cy="2873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do alcance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70" name="Google Shape;1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839201" cy="3382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Desempenho Facebook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78" name="Google Shape;1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650" y="979475"/>
            <a:ext cx="6859487" cy="3657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Desempenho Instagram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750" y="993250"/>
            <a:ext cx="6859489" cy="3643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416742" cy="3399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225" y="1084425"/>
            <a:ext cx="8453543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2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10" name="Google Shape;21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375" y="1084425"/>
            <a:ext cx="8499260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395536" y="3507854"/>
            <a:ext cx="273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Qualquer dúvida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estamos à disposição</a:t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422497" y="4155926"/>
            <a:ext cx="198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Tel.: 11 2528.7845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www.</a:t>
            </a: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218" name="Google Shape;21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3075806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