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Questrial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font" Target="fonts/Questrial-regular.fntdata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ee9a2c85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g1ee9a2c854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ee9a2c854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6" name="Google Shape;66;g1ee9a2c8545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ee9a2c854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g1ee9a2c8545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e9a2c854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e9a2c8545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ee9a2c8545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g1ee9a2c8545_0_2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ee9a2c854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g1ee9a2c8545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ee9a2c854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g1ee9a2c8545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ee9a2c854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g1ee9a2c8545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ee9a2c8545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g1ee9a2c8545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ee9a2c854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g1ee9a2c8545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ee9a2c854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g1ee9a2c8545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ee9a2c854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g1ee9a2c8545_0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ee9a2c8545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g1ee9a2c8545_0_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ee9a2c854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g1ee9a2c8545_0_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ee9a2c8545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g1ee9a2c8545_0_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ee9a2c8545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1ee9a2c8545_0_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ee9a2c8545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g1ee9a2c8545_0_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ee9a2c8545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g1ee9a2c8545_0_1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21.png"/><Relationship Id="rId5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DC5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3078642" y="2248584"/>
            <a:ext cx="2986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Relatório de atividades</a:t>
            </a:r>
            <a:endParaRPr b="1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+</a:t>
            </a:r>
            <a:endParaRPr b="1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Google Analytics e ADS</a:t>
            </a:r>
            <a:endParaRPr b="1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C:\Users\GUILHERME\Desktop\th.png"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6296" y="4251235"/>
            <a:ext cx="481409" cy="385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4466650" y="152400"/>
            <a:ext cx="4018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Criação de posts e stories para o Instagram e Facebook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2710" y="653350"/>
            <a:ext cx="2391539" cy="3983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2411025" y="316425"/>
            <a:ext cx="525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Criação da comunicação da 6</a:t>
            </a: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6</a:t>
            </a: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 NUBRA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Atualização de site, redes sociais, criação de banner, folder, totens. gigantografia e brinde.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15525"/>
            <a:ext cx="8763094" cy="2968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Captação e edição de </a:t>
            </a: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5</a:t>
            </a: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reels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9875" y="1006750"/>
            <a:ext cx="5500560" cy="390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Publicação de 2 Reels da Cristiane Gurgel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0300" y="1104660"/>
            <a:ext cx="2106224" cy="3808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56199" y="1055700"/>
            <a:ext cx="2178547" cy="3906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3" name="Google Shape;103;p19"/>
          <p:cNvSpPr txBox="1"/>
          <p:nvPr/>
        </p:nvSpPr>
        <p:spPr>
          <a:xfrm>
            <a:off x="2411025" y="316425"/>
            <a:ext cx="6025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Emissão de boletos e a cobrança de inadimplentes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1027" y="1052663"/>
            <a:ext cx="4909624" cy="325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2411025" y="316425"/>
            <a:ext cx="6025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Atualização da home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675" y="1084425"/>
            <a:ext cx="7358648" cy="3399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2411025" y="316425"/>
            <a:ext cx="6025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Atualização da área do associado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8475" y="1084425"/>
            <a:ext cx="6978341" cy="3399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7" name="Google Shape;127;p22"/>
          <p:cNvSpPr txBox="1"/>
          <p:nvPr/>
        </p:nvSpPr>
        <p:spPr>
          <a:xfrm>
            <a:off x="2411025" y="316425"/>
            <a:ext cx="6025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Criação de LP da 6</a:t>
            </a: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7</a:t>
            </a: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 </a:t>
            </a: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NUBRA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525" y="1084425"/>
            <a:ext cx="8158378" cy="3399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" name="Google Shape;135;p23"/>
          <p:cNvSpPr txBox="1"/>
          <p:nvPr/>
        </p:nvSpPr>
        <p:spPr>
          <a:xfrm>
            <a:off x="2411025" y="316425"/>
            <a:ext cx="6025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Texto SEO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8075" y="1036888"/>
            <a:ext cx="7458746" cy="3399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ATIVIDADES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Disparo de WhatsApp diário e atendimento ao cliente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4775" y="1084425"/>
            <a:ext cx="7132864" cy="3399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1" name="Google Shape;151;p25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Resumo da performance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80750"/>
            <a:ext cx="8839200" cy="2981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6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Resumo da performance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84425"/>
            <a:ext cx="3953925" cy="228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1150" y="1170799"/>
            <a:ext cx="4133950" cy="242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7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8" name="Google Shape;168;p27"/>
          <p:cNvSpPr txBox="1"/>
          <p:nvPr/>
        </p:nvSpPr>
        <p:spPr>
          <a:xfrm>
            <a:off x="2304950" y="411500"/>
            <a:ext cx="5250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ANALYTICS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 da aquisição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69" name="Google Shape;16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3200" y="1042363"/>
            <a:ext cx="6859489" cy="3594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8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2304950" y="411500"/>
            <a:ext cx="5250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ANALYTICS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 da aquisição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95200"/>
            <a:ext cx="8839200" cy="3086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2304950" y="411500"/>
            <a:ext cx="525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GOOGLE ANALYTICS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 d</a:t>
            </a:r>
            <a:r>
              <a:rPr b="1" lang="pt-BR">
                <a:latin typeface="Questrial"/>
                <a:ea typeface="Questrial"/>
                <a:cs typeface="Questrial"/>
                <a:sym typeface="Questrial"/>
              </a:rPr>
              <a:t>o engajamento</a:t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85" name="Google Shape;18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610600"/>
            <a:ext cx="4778850" cy="223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3650" y="1610600"/>
            <a:ext cx="3907950" cy="2386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11510"/>
            <a:ext cx="1374774" cy="4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/>
        </p:nvSpPr>
        <p:spPr>
          <a:xfrm>
            <a:off x="7164288" y="4636529"/>
            <a:ext cx="1576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rgbClr val="A5A5A5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rgbClr val="A5A5A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2411025" y="316425"/>
            <a:ext cx="525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Face ADS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Visão geral do alcance</a:t>
            </a:r>
            <a:endParaRPr b="1" i="0" sz="14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94" name="Google Shape;19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84425"/>
            <a:ext cx="8316409" cy="3399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DC5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395536" y="3507854"/>
            <a:ext cx="2734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Qualquer dúvida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estamos à disposição</a:t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422497" y="4155926"/>
            <a:ext cx="198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Tel.: 11 2528.7845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www.</a:t>
            </a:r>
            <a:r>
              <a:rPr b="1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agenciath</a:t>
            </a:r>
            <a:r>
              <a:rPr b="0" i="0" lang="pt-BR" sz="12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.com.br</a:t>
            </a:r>
            <a:endParaRPr b="0" i="0" sz="12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C:\Users\GUILHERME\Desktop\th.png" id="202" name="Google Shape;20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3075806"/>
            <a:ext cx="481409" cy="385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